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67" r:id="rId2"/>
    <p:sldId id="368" r:id="rId3"/>
    <p:sldId id="369" r:id="rId4"/>
    <p:sldId id="370" r:id="rId5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6732D"/>
    <a:srgbClr val="E5732F"/>
    <a:srgbClr val="FA965A"/>
    <a:srgbClr val="1E4B7D"/>
    <a:srgbClr val="FAB482"/>
    <a:srgbClr val="FAFAFA"/>
    <a:srgbClr val="FAC369"/>
    <a:srgbClr val="FAF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6473" autoAdjust="0"/>
  </p:normalViewPr>
  <p:slideViewPr>
    <p:cSldViewPr showGuides="1">
      <p:cViewPr varScale="1">
        <p:scale>
          <a:sx n="116" d="100"/>
          <a:sy n="116" d="100"/>
        </p:scale>
        <p:origin x="79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0971" tIns="45487" rIns="90971" bIns="45487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90" y="0"/>
            <a:ext cx="2946400" cy="495300"/>
          </a:xfrm>
          <a:prstGeom prst="rect">
            <a:avLst/>
          </a:prstGeom>
        </p:spPr>
        <p:txBody>
          <a:bodyPr vert="horz" lIns="90971" tIns="45487" rIns="90971" bIns="45487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94A71BD-6D34-4A6B-B2A9-EE448C9E4DEA}" type="datetimeFigureOut">
              <a:rPr lang="ru-RU"/>
              <a:pPr>
                <a:defRPr/>
              </a:pPr>
              <a:t>12.10.2018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1" tIns="45487" rIns="90971" bIns="45487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4876"/>
            <a:ext cx="5438775" cy="4468813"/>
          </a:xfrm>
          <a:prstGeom prst="rect">
            <a:avLst/>
          </a:prstGeom>
        </p:spPr>
        <p:txBody>
          <a:bodyPr vert="horz" lIns="90971" tIns="45487" rIns="90971" bIns="45487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339"/>
            <a:ext cx="2946400" cy="495300"/>
          </a:xfrm>
          <a:prstGeom prst="rect">
            <a:avLst/>
          </a:prstGeom>
        </p:spPr>
        <p:txBody>
          <a:bodyPr vert="horz" lIns="90971" tIns="45487" rIns="90971" bIns="45487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90" y="9431339"/>
            <a:ext cx="2946400" cy="495300"/>
          </a:xfrm>
          <a:prstGeom prst="rect">
            <a:avLst/>
          </a:prstGeom>
        </p:spPr>
        <p:txBody>
          <a:bodyPr vert="horz" lIns="90971" tIns="45487" rIns="90971" bIns="45487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5310B93-E355-47B0-B911-94ABF0C05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663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86C44-51B3-4FF2-9EA7-692F851F08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151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576DB-F181-433C-A857-0C4A5A804B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0657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5A839-1A7A-4CB4-98AA-79F599B60B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952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3562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69559-7185-4D36-9B07-6DD991AA41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5794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C2D848D5-D2EC-4C14-ADBB-B1C05A0BAC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4" r:id="rId4"/>
    <p:sldLayoutId id="214748386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2" y="563499"/>
            <a:ext cx="7884368" cy="4240498"/>
          </a:xfrm>
          <a:prstGeom prst="rect">
            <a:avLst/>
          </a:prstGeom>
        </p:spPr>
      </p:pic>
      <p:pic>
        <p:nvPicPr>
          <p:cNvPr id="3076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70389"/>
            <a:ext cx="1120379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803998"/>
            <a:ext cx="9324528" cy="339502"/>
          </a:xfrm>
          <a:prstGeom prst="rect">
            <a:avLst/>
          </a:prstGeom>
          <a:solidFill>
            <a:srgbClr val="E57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3528" y="4850638"/>
            <a:ext cx="770453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00" dirty="0">
                <a:solidFill>
                  <a:schemeClr val="bg1"/>
                </a:solidFill>
                <a:latin typeface="+mj-lt"/>
                <a:cs typeface="+mn-cs"/>
              </a:rPr>
              <a:t>Министерство транспорта и дорожного хозяйства Краснодарского края, </a:t>
            </a:r>
            <a:r>
              <a:rPr lang="ru-RU" altLang="ru-RU" sz="1000" dirty="0" smtClean="0">
                <a:solidFill>
                  <a:schemeClr val="bg1"/>
                </a:solidFill>
                <a:latin typeface="+mj-lt"/>
                <a:cs typeface="+mn-cs"/>
              </a:rPr>
              <a:t>2018 </a:t>
            </a:r>
            <a:r>
              <a:rPr lang="ru-RU" altLang="ru-RU" sz="1000" dirty="0">
                <a:solidFill>
                  <a:schemeClr val="bg1"/>
                </a:solidFill>
                <a:latin typeface="+mj-lt"/>
                <a:cs typeface="+mn-cs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8053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341" y="541374"/>
            <a:ext cx="5294923" cy="441177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8408" y="3278981"/>
            <a:ext cx="4883944" cy="857250"/>
          </a:xfrm>
        </p:spPr>
        <p:txBody>
          <a:bodyPr>
            <a:normAutofit fontScale="90000"/>
          </a:bodyPr>
          <a:lstStyle/>
          <a:p>
            <a:pPr eaLnBrk="1" hangingPunct="1">
              <a:buFont typeface="Georgia" panose="02040502050405020303" pitchFamily="18" charset="0"/>
              <a:buNone/>
              <a:defRPr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4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177693"/>
            <a:ext cx="720080" cy="90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" y="4836318"/>
            <a:ext cx="9143999" cy="307182"/>
          </a:xfrm>
          <a:prstGeom prst="rect">
            <a:avLst/>
          </a:prstGeom>
          <a:solidFill>
            <a:srgbClr val="E57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408047" y="4874493"/>
            <a:ext cx="248786" cy="230832"/>
          </a:xfrm>
          <a:prstGeom prst="rect">
            <a:avLst/>
          </a:prstGeom>
          <a:solidFill>
            <a:srgbClr val="E6732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fld id="{402B3136-8477-4007-A923-808CA28E6BAF}" type="slidenum">
              <a:rPr lang="ru-RU" sz="900" b="1">
                <a:solidFill>
                  <a:srgbClr val="FAFAFA"/>
                </a:solidFill>
                <a:cs typeface="+mn-cs"/>
              </a:rPr>
              <a:pPr algn="ctr">
                <a:defRPr/>
              </a:pPr>
              <a:t>2</a:t>
            </a:fld>
            <a:endParaRPr lang="ru-RU" sz="900" b="1" dirty="0">
              <a:solidFill>
                <a:srgbClr val="FAFAFA"/>
              </a:solidFill>
              <a:cs typeface="+mn-c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67544" y="4897874"/>
            <a:ext cx="52207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00" dirty="0">
                <a:solidFill>
                  <a:schemeClr val="bg1"/>
                </a:solidFill>
                <a:latin typeface="+mj-lt"/>
                <a:cs typeface="+mn-cs"/>
              </a:rPr>
              <a:t>Министерство транспорта и дорожного хозяйства Краснодарского края, </a:t>
            </a:r>
            <a:r>
              <a:rPr lang="ru-RU" altLang="ru-RU" sz="1000" dirty="0" smtClean="0">
                <a:solidFill>
                  <a:schemeClr val="bg1"/>
                </a:solidFill>
                <a:latin typeface="+mj-lt"/>
                <a:cs typeface="+mn-cs"/>
              </a:rPr>
              <a:t>2018 </a:t>
            </a:r>
            <a:r>
              <a:rPr lang="ru-RU" altLang="ru-RU" sz="1000" dirty="0">
                <a:solidFill>
                  <a:schemeClr val="bg1"/>
                </a:solidFill>
                <a:latin typeface="+mj-lt"/>
                <a:cs typeface="+mn-cs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75746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4836319"/>
            <a:ext cx="9144000" cy="307181"/>
          </a:xfrm>
          <a:prstGeom prst="rect">
            <a:avLst/>
          </a:prstGeom>
          <a:solidFill>
            <a:srgbClr val="E57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4498" y="4864060"/>
            <a:ext cx="59408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00" dirty="0">
                <a:solidFill>
                  <a:schemeClr val="bg1"/>
                </a:solidFill>
                <a:latin typeface="+mj-lt"/>
                <a:cs typeface="+mn-cs"/>
              </a:rPr>
              <a:t>Министерство транспорта и дорожного хозяйства Краснодарского края, </a:t>
            </a:r>
            <a:r>
              <a:rPr lang="ru-RU" altLang="ru-RU" sz="1000" dirty="0" smtClean="0">
                <a:solidFill>
                  <a:schemeClr val="bg1"/>
                </a:solidFill>
                <a:latin typeface="+mj-lt"/>
                <a:cs typeface="+mn-cs"/>
              </a:rPr>
              <a:t>2018 </a:t>
            </a:r>
            <a:r>
              <a:rPr lang="ru-RU" altLang="ru-RU" sz="1000" dirty="0">
                <a:solidFill>
                  <a:schemeClr val="bg1"/>
                </a:solidFill>
                <a:latin typeface="+mj-lt"/>
                <a:cs typeface="+mn-cs"/>
              </a:rPr>
              <a:t>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80055" y="4864060"/>
            <a:ext cx="248786" cy="230832"/>
          </a:xfrm>
          <a:prstGeom prst="rect">
            <a:avLst/>
          </a:prstGeom>
          <a:solidFill>
            <a:srgbClr val="E6732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fld id="{E67B281B-080B-438B-971A-24FD95FF56FE}" type="slidenum">
              <a:rPr lang="ru-RU" sz="900" b="1">
                <a:solidFill>
                  <a:srgbClr val="FAFAFA"/>
                </a:solidFill>
                <a:cs typeface="+mn-cs"/>
              </a:rPr>
              <a:pPr algn="ctr">
                <a:defRPr/>
              </a:pPr>
              <a:t>3</a:t>
            </a:fld>
            <a:endParaRPr lang="ru-RU" sz="900" b="1" dirty="0">
              <a:solidFill>
                <a:srgbClr val="FAFAFA"/>
              </a:solidFill>
              <a:cs typeface="+mn-cs"/>
            </a:endParaRPr>
          </a:p>
        </p:txBody>
      </p:sp>
      <p:pic>
        <p:nvPicPr>
          <p:cNvPr id="13" name="Рисунок 1">
            <a:extLst>
              <a:ext uri="{FF2B5EF4-FFF2-40B4-BE49-F238E27FC236}">
                <a16:creationId xmlns:a16="http://schemas.microsoft.com/office/drawing/2014/main" xmlns="" id="{8008F0C5-5766-45B4-A038-47D97984BF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95486"/>
            <a:ext cx="720080" cy="90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26"/>
            <a:ext cx="1763688" cy="3130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46216"/>
            <a:ext cx="2304256" cy="40900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718252"/>
            <a:ext cx="2260231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554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1">
            <a:extLst>
              <a:ext uri="{FF2B5EF4-FFF2-40B4-BE49-F238E27FC236}">
                <a16:creationId xmlns:a16="http://schemas.microsoft.com/office/drawing/2014/main" xmlns="" id="{070A9D88-A449-446E-AFB1-AC90E4A5EC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6865" y="163006"/>
            <a:ext cx="720080" cy="90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154"/>
            <a:ext cx="9144000" cy="4275191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0" y="4803998"/>
            <a:ext cx="9144000" cy="339502"/>
          </a:xfrm>
          <a:prstGeom prst="rect">
            <a:avLst/>
          </a:prstGeom>
          <a:solidFill>
            <a:srgbClr val="E57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394498" y="4864060"/>
            <a:ext cx="594084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000" dirty="0">
                <a:solidFill>
                  <a:schemeClr val="bg1"/>
                </a:solidFill>
                <a:latin typeface="+mj-lt"/>
                <a:cs typeface="+mn-cs"/>
              </a:rPr>
              <a:t>Министерство транспорта и дорожного хозяйства Краснодарского края, </a:t>
            </a:r>
            <a:r>
              <a:rPr lang="ru-RU" altLang="ru-RU" sz="1000" dirty="0" smtClean="0">
                <a:solidFill>
                  <a:schemeClr val="bg1"/>
                </a:solidFill>
                <a:latin typeface="+mj-lt"/>
                <a:cs typeface="+mn-cs"/>
              </a:rPr>
              <a:t>2018 </a:t>
            </a:r>
            <a:r>
              <a:rPr lang="ru-RU" altLang="ru-RU" sz="1000" dirty="0">
                <a:solidFill>
                  <a:schemeClr val="bg1"/>
                </a:solidFill>
                <a:latin typeface="+mj-lt"/>
                <a:cs typeface="+mn-cs"/>
              </a:rPr>
              <a:t>г.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480055" y="4864060"/>
            <a:ext cx="248786" cy="230832"/>
          </a:xfrm>
          <a:prstGeom prst="rect">
            <a:avLst/>
          </a:prstGeom>
          <a:solidFill>
            <a:srgbClr val="E6732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00" b="1" dirty="0" smtClean="0">
                <a:solidFill>
                  <a:srgbClr val="FAFAFA"/>
                </a:solidFill>
                <a:cs typeface="+mn-cs"/>
              </a:rPr>
              <a:t>4</a:t>
            </a:r>
            <a:endParaRPr lang="ru-RU" sz="900" b="1" dirty="0">
              <a:solidFill>
                <a:srgbClr val="FAFAFA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54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19964</TotalTime>
  <Words>47</Words>
  <Application>Microsoft Office PowerPoint</Application>
  <PresentationFormat>Экран (16:9)</PresentationFormat>
  <Paragraphs>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Georgia</vt:lpstr>
      <vt:lpstr>Оформление по умолчанию</vt:lpstr>
      <vt:lpstr>Презентация PowerPoint</vt:lpstr>
      <vt:lpstr> </vt:lpstr>
      <vt:lpstr>Презентация PowerPoint</vt:lpstr>
      <vt:lpstr>Презентация PowerPoint</vt:lpstr>
    </vt:vector>
  </TitlesOfParts>
  <Company>Управление автомобильных дорог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s_chervinsky</dc:creator>
  <cp:lastModifiedBy>Борзых Валерий Александрович</cp:lastModifiedBy>
  <cp:revision>472</cp:revision>
  <cp:lastPrinted>2017-11-22T05:22:04Z</cp:lastPrinted>
  <dcterms:created xsi:type="dcterms:W3CDTF">2010-04-29T10:26:41Z</dcterms:created>
  <dcterms:modified xsi:type="dcterms:W3CDTF">2018-10-12T07:02:34Z</dcterms:modified>
</cp:coreProperties>
</file>